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88638" cy="15124113"/>
  <p:notesSz cx="6797675" cy="9928225"/>
  <p:defaultTextStyle>
    <a:defPPr>
      <a:defRPr lang="fr-FR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48" d="100"/>
          <a:sy n="48" d="100"/>
        </p:scale>
        <p:origin x="3256" y="200"/>
      </p:cViewPr>
      <p:guideLst>
        <p:guide orient="horz" pos="4764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05A0-DDD1-B740-B748-FA6D64535A86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25C05-07D8-6546-BB7B-4EA90E74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53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48" y="4698279"/>
            <a:ext cx="9085342" cy="3241882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32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27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49262" y="605667"/>
            <a:ext cx="2404944" cy="12904509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432" y="605667"/>
            <a:ext cx="7036687" cy="129045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8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84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329" y="6410245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49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432" y="3528961"/>
            <a:ext cx="4720815" cy="998121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3391" y="3528961"/>
            <a:ext cx="4720815" cy="998121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3385422"/>
            <a:ext cx="4722671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432" y="4796304"/>
            <a:ext cx="4722671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680" y="3385422"/>
            <a:ext cx="4724526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680" y="4796304"/>
            <a:ext cx="4724526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08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5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20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960" y="602165"/>
            <a:ext cx="5975246" cy="129080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433" y="3164862"/>
            <a:ext cx="3516488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60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048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048" y="1351367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048" y="11836720"/>
            <a:ext cx="6413183" cy="1774982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56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3528961"/>
            <a:ext cx="9619774" cy="9981215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67C9-8E8E-354A-84A5-7F1C8E59DF12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14017813"/>
            <a:ext cx="3384735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32B8B-8813-EC42-91AA-A3F292447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03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eiseremilie/Graphisme/UNIVERSITE%CC%81%20PARIS%20NANTERRE/gabarits_bureautique/UPN-gabarit-affiche-A3-footer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UPN-gabarit-affiche-A3-footer.pn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49200"/>
            <a:ext cx="10691495" cy="2474912"/>
          </a:xfrm>
          <a:prstGeom prst="rect">
            <a:avLst/>
          </a:prstGeom>
        </p:spPr>
      </p:pic>
      <p:sp>
        <p:nvSpPr>
          <p:cNvPr id="7" name="Forme libre 6"/>
          <p:cNvSpPr/>
          <p:nvPr/>
        </p:nvSpPr>
        <p:spPr>
          <a:xfrm>
            <a:off x="0" y="1208485"/>
            <a:ext cx="10747375" cy="13293725"/>
          </a:xfrm>
          <a:custGeom>
            <a:avLst/>
            <a:gdLst>
              <a:gd name="connsiteX0" fmla="*/ 28135 w 10747717"/>
              <a:gd name="connsiteY0" fmla="*/ 42203 h 13293969"/>
              <a:gd name="connsiteX1" fmla="*/ 28135 w 10747717"/>
              <a:gd name="connsiteY1" fmla="*/ 13293969 h 13293969"/>
              <a:gd name="connsiteX2" fmla="*/ 10747717 w 10747717"/>
              <a:gd name="connsiteY2" fmla="*/ 10255348 h 13293969"/>
              <a:gd name="connsiteX3" fmla="*/ 0 w 10747717"/>
              <a:gd name="connsiteY3" fmla="*/ 0 h 13293969"/>
              <a:gd name="connsiteX4" fmla="*/ 0 w 10747717"/>
              <a:gd name="connsiteY4" fmla="*/ 0 h 1329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7717" h="13293969">
                <a:moveTo>
                  <a:pt x="28135" y="42203"/>
                </a:moveTo>
                <a:lnTo>
                  <a:pt x="28135" y="13293969"/>
                </a:lnTo>
                <a:lnTo>
                  <a:pt x="10747717" y="1025534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E30613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none" lIns="91440" tIns="45720" rIns="91440" bIns="45720" numCol="1" spcCol="0" rtlCol="0" fromWordArt="0" anchor="ctr" anchorCtr="0" forceAA="0" upright="1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0" y="4410687"/>
            <a:ext cx="10484732" cy="1066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3000" b="1" dirty="0">
              <a:latin typeface="Arial Black"/>
              <a:cs typeface="Arial Black"/>
            </a:endParaRPr>
          </a:p>
          <a:p>
            <a:pPr algn="r"/>
            <a:endParaRPr lang="fr-FR" sz="3000" b="1" dirty="0">
              <a:latin typeface="Arial Black"/>
              <a:cs typeface="Arial Black"/>
            </a:endParaRPr>
          </a:p>
          <a:p>
            <a:pPr algn="r"/>
            <a:endParaRPr lang="fr-FR" sz="3000" b="1" dirty="0">
              <a:latin typeface="Arial Black"/>
              <a:cs typeface="Arial Black"/>
            </a:endParaRPr>
          </a:p>
          <a:p>
            <a:pPr algn="r"/>
            <a:endParaRPr lang="fr-FR" sz="3000" b="1" dirty="0">
              <a:latin typeface="Arial Black"/>
              <a:cs typeface="Arial Black"/>
            </a:endParaRPr>
          </a:p>
          <a:p>
            <a:pPr algn="r"/>
            <a:endParaRPr lang="fr-FR" sz="3000" b="1" dirty="0">
              <a:latin typeface="Arial Black"/>
              <a:cs typeface="Arial Black"/>
            </a:endParaRPr>
          </a:p>
          <a:p>
            <a:r>
              <a:rPr lang="fr-FR" sz="3800" b="1" dirty="0">
                <a:solidFill>
                  <a:schemeClr val="bg1"/>
                </a:solidFill>
                <a:latin typeface="Arial Black"/>
                <a:cs typeface="Arial Black"/>
              </a:rPr>
              <a:t>« Avec Foucault, </a:t>
            </a:r>
          </a:p>
          <a:p>
            <a:r>
              <a:rPr lang="fr-FR" sz="3800" b="1" dirty="0">
                <a:solidFill>
                  <a:schemeClr val="bg1"/>
                </a:solidFill>
                <a:latin typeface="Arial Black"/>
                <a:cs typeface="Arial Black"/>
              </a:rPr>
              <a:t>Une analyse stratégique </a:t>
            </a:r>
          </a:p>
          <a:p>
            <a:r>
              <a:rPr lang="fr-FR" sz="3800" b="1" dirty="0">
                <a:solidFill>
                  <a:schemeClr val="bg1"/>
                </a:solidFill>
                <a:latin typeface="Arial Black"/>
                <a:cs typeface="Arial Black"/>
              </a:rPr>
              <a:t>des pratiques pénales »</a:t>
            </a:r>
            <a:r>
              <a:rPr lang="fr-FR" sz="4400" b="1" dirty="0">
                <a:latin typeface="Arial Black"/>
                <a:cs typeface="Arial Black"/>
              </a:rPr>
              <a:t> </a:t>
            </a:r>
          </a:p>
          <a:p>
            <a:pPr algn="ctr"/>
            <a:endParaRPr lang="fr-FR" sz="4000" b="1" dirty="0">
              <a:latin typeface="Arial Black"/>
              <a:cs typeface="Arial Black"/>
            </a:endParaRPr>
          </a:p>
          <a:p>
            <a:pPr algn="ctr"/>
            <a:endParaRPr lang="fr-FR" sz="4000" b="1" dirty="0">
              <a:latin typeface="Arial Black"/>
              <a:cs typeface="Arial Black"/>
            </a:endParaRPr>
          </a:p>
          <a:p>
            <a:pPr algn="ctr"/>
            <a:endParaRPr lang="fr-FR" sz="4000" b="1" dirty="0">
              <a:latin typeface="Arial Black"/>
              <a:cs typeface="Arial Black"/>
            </a:endParaRPr>
          </a:p>
          <a:p>
            <a:pPr algn="ctr"/>
            <a:endParaRPr lang="fr-FR" sz="4000" b="1" dirty="0">
              <a:latin typeface="Arial Black"/>
              <a:cs typeface="Arial Black"/>
            </a:endParaRPr>
          </a:p>
          <a:p>
            <a:pPr algn="ctr"/>
            <a:endParaRPr lang="fr-FR" sz="4000" b="1" dirty="0">
              <a:latin typeface="Arial Black"/>
              <a:cs typeface="Arial Black"/>
            </a:endParaRPr>
          </a:p>
          <a:p>
            <a:pPr algn="ctr"/>
            <a:endParaRPr lang="fr-FR" sz="1200" b="1" dirty="0">
              <a:latin typeface="Arial Black"/>
              <a:cs typeface="Arial Black"/>
            </a:endParaRPr>
          </a:p>
          <a:p>
            <a:r>
              <a:rPr lang="fr-FR" sz="3000" dirty="0">
                <a:solidFill>
                  <a:schemeClr val="bg1"/>
                </a:solidFill>
                <a:latin typeface="Arial"/>
                <a:cs typeface="Arial"/>
              </a:rPr>
              <a:t>Jeudi 26 septembre à 17h</a:t>
            </a:r>
          </a:p>
          <a:p>
            <a:r>
              <a:rPr lang="fr-FR" sz="3000" dirty="0">
                <a:solidFill>
                  <a:schemeClr val="bg1"/>
                </a:solidFill>
                <a:latin typeface="Arial"/>
                <a:cs typeface="Arial"/>
              </a:rPr>
              <a:t>Salle 417 -  Bibliothèque du CDPC</a:t>
            </a:r>
          </a:p>
          <a:p>
            <a:endParaRPr lang="fr-FR" sz="4000" b="1" dirty="0">
              <a:latin typeface="Arial Black"/>
              <a:cs typeface="Arial Black"/>
            </a:endParaRPr>
          </a:p>
          <a:p>
            <a:endParaRPr lang="fr-FR" sz="4000" b="1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endParaRPr lang="fr-FR" sz="3000" u="sng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2500" b="1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5584" y="13551618"/>
            <a:ext cx="2596631" cy="13499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4726" y="1962219"/>
            <a:ext cx="3778450" cy="4778859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bevelT/>
            <a:contourClr>
              <a:schemeClr val="tx1"/>
            </a:contourClr>
          </a:sp3d>
        </p:spPr>
      </p:pic>
      <p:sp>
        <p:nvSpPr>
          <p:cNvPr id="8" name="ZoneTexte 7"/>
          <p:cNvSpPr txBox="1"/>
          <p:nvPr/>
        </p:nvSpPr>
        <p:spPr>
          <a:xfrm>
            <a:off x="503636" y="9178197"/>
            <a:ext cx="81894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chemeClr val="bg1"/>
                </a:solidFill>
              </a:rPr>
              <a:t>Pierrette </a:t>
            </a:r>
            <a:r>
              <a:rPr lang="fr-FR" sz="5400" dirty="0" err="1">
                <a:solidFill>
                  <a:schemeClr val="bg1"/>
                </a:solidFill>
              </a:rPr>
              <a:t>Poncela</a:t>
            </a:r>
            <a:endParaRPr lang="fr-FR" sz="5400" dirty="0">
              <a:solidFill>
                <a:schemeClr val="bg1"/>
              </a:solidFill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</a:rPr>
              <a:t>Professeur émérite, Droit privé et sciences criminelles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           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     Discutant : Francis </a:t>
            </a:r>
            <a:r>
              <a:rPr lang="fr-FR" dirty="0" err="1">
                <a:solidFill>
                  <a:schemeClr val="bg1"/>
                </a:solidFill>
              </a:rPr>
              <a:t>Habouzit</a:t>
            </a:r>
            <a:r>
              <a:rPr lang="fr-FR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465728" y="201469"/>
            <a:ext cx="622739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600" b="1" dirty="0"/>
              <a:t>CONFERENCE</a:t>
            </a:r>
          </a:p>
        </p:txBody>
      </p:sp>
    </p:spTree>
    <p:extLst>
      <p:ext uri="{BB962C8B-B14F-4D97-AF65-F5344CB8AC3E}">
        <p14:creationId xmlns:p14="http://schemas.microsoft.com/office/powerpoint/2010/main" val="2181473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39</Words>
  <Application>Microsoft Macintosh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REISER Emilie</dc:creator>
  <cp:lastModifiedBy>Benayoun Carine</cp:lastModifiedBy>
  <cp:revision>15</cp:revision>
  <cp:lastPrinted>2023-11-14T17:09:26Z</cp:lastPrinted>
  <dcterms:created xsi:type="dcterms:W3CDTF">2017-09-01T12:12:53Z</dcterms:created>
  <dcterms:modified xsi:type="dcterms:W3CDTF">2024-09-10T11:59:01Z</dcterms:modified>
</cp:coreProperties>
</file>