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88638" cy="15124113"/>
  <p:notesSz cx="6797675" cy="9928225"/>
  <p:defaultTextStyle>
    <a:defPPr>
      <a:defRPr lang="fr-FR"/>
    </a:defPPr>
    <a:lvl1pPr marL="0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4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48" d="100"/>
          <a:sy n="48" d="100"/>
        </p:scale>
        <p:origin x="3256" y="200"/>
      </p:cViewPr>
      <p:guideLst>
        <p:guide orient="horz" pos="4764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405A0-DDD1-B740-B748-FA6D64535A86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25C05-07D8-6546-BB7B-4EA90E745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537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7464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4927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12391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9854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7318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24782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62245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9709" algn="l" defTabSz="73746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648" y="4698279"/>
            <a:ext cx="9085342" cy="3241882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296" y="8570331"/>
            <a:ext cx="7482047" cy="38650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4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9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3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9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32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27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49262" y="605667"/>
            <a:ext cx="2404944" cy="12904509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432" y="605667"/>
            <a:ext cx="7036687" cy="129045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48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84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329" y="9718644"/>
            <a:ext cx="9085342" cy="3003817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329" y="6410245"/>
            <a:ext cx="9085342" cy="330839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46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92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1239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985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31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478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24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970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49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432" y="3528961"/>
            <a:ext cx="4720815" cy="998121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3391" y="3528961"/>
            <a:ext cx="4720815" cy="9981215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9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3385422"/>
            <a:ext cx="4722671" cy="141088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432" y="4796304"/>
            <a:ext cx="4722671" cy="8713871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29680" y="3385422"/>
            <a:ext cx="4724526" cy="1410883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464" indent="0">
              <a:buNone/>
              <a:defRPr sz="3200" b="1"/>
            </a:lvl2pPr>
            <a:lvl3pPr marL="1474927" indent="0">
              <a:buNone/>
              <a:defRPr sz="2900" b="1"/>
            </a:lvl3pPr>
            <a:lvl4pPr marL="2212391" indent="0">
              <a:buNone/>
              <a:defRPr sz="2600" b="1"/>
            </a:lvl4pPr>
            <a:lvl5pPr marL="2949854" indent="0">
              <a:buNone/>
              <a:defRPr sz="2600" b="1"/>
            </a:lvl5pPr>
            <a:lvl6pPr marL="3687318" indent="0">
              <a:buNone/>
              <a:defRPr sz="2600" b="1"/>
            </a:lvl6pPr>
            <a:lvl7pPr marL="4424782" indent="0">
              <a:buNone/>
              <a:defRPr sz="2600" b="1"/>
            </a:lvl7pPr>
            <a:lvl8pPr marL="5162245" indent="0">
              <a:buNone/>
              <a:defRPr sz="2600" b="1"/>
            </a:lvl8pPr>
            <a:lvl9pPr marL="5899709" indent="0">
              <a:buNone/>
              <a:defRPr sz="2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29680" y="4796304"/>
            <a:ext cx="4724526" cy="8713871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08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5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207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433" y="602164"/>
            <a:ext cx="3516488" cy="256269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8960" y="602165"/>
            <a:ext cx="5975246" cy="1290801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433" y="3164862"/>
            <a:ext cx="3516488" cy="10345315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60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048" y="10586879"/>
            <a:ext cx="6413183" cy="124984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048" y="1351367"/>
            <a:ext cx="6413183" cy="9074468"/>
          </a:xfrm>
        </p:spPr>
        <p:txBody>
          <a:bodyPr/>
          <a:lstStyle>
            <a:lvl1pPr marL="0" indent="0">
              <a:buNone/>
              <a:defRPr sz="5200"/>
            </a:lvl1pPr>
            <a:lvl2pPr marL="737464" indent="0">
              <a:buNone/>
              <a:defRPr sz="4500"/>
            </a:lvl2pPr>
            <a:lvl3pPr marL="1474927" indent="0">
              <a:buNone/>
              <a:defRPr sz="3900"/>
            </a:lvl3pPr>
            <a:lvl4pPr marL="2212391" indent="0">
              <a:buNone/>
              <a:defRPr sz="3200"/>
            </a:lvl4pPr>
            <a:lvl5pPr marL="2949854" indent="0">
              <a:buNone/>
              <a:defRPr sz="3200"/>
            </a:lvl5pPr>
            <a:lvl6pPr marL="3687318" indent="0">
              <a:buNone/>
              <a:defRPr sz="3200"/>
            </a:lvl6pPr>
            <a:lvl7pPr marL="4424782" indent="0">
              <a:buNone/>
              <a:defRPr sz="3200"/>
            </a:lvl7pPr>
            <a:lvl8pPr marL="5162245" indent="0">
              <a:buNone/>
              <a:defRPr sz="3200"/>
            </a:lvl8pPr>
            <a:lvl9pPr marL="5899709" indent="0">
              <a:buNone/>
              <a:defRPr sz="3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048" y="11836720"/>
            <a:ext cx="6413183" cy="1774982"/>
          </a:xfrm>
        </p:spPr>
        <p:txBody>
          <a:bodyPr/>
          <a:lstStyle>
            <a:lvl1pPr marL="0" indent="0">
              <a:buNone/>
              <a:defRPr sz="2300"/>
            </a:lvl1pPr>
            <a:lvl2pPr marL="737464" indent="0">
              <a:buNone/>
              <a:defRPr sz="1900"/>
            </a:lvl2pPr>
            <a:lvl3pPr marL="1474927" indent="0">
              <a:buNone/>
              <a:defRPr sz="1600"/>
            </a:lvl3pPr>
            <a:lvl4pPr marL="2212391" indent="0">
              <a:buNone/>
              <a:defRPr sz="1500"/>
            </a:lvl4pPr>
            <a:lvl5pPr marL="2949854" indent="0">
              <a:buNone/>
              <a:defRPr sz="1500"/>
            </a:lvl5pPr>
            <a:lvl6pPr marL="3687318" indent="0">
              <a:buNone/>
              <a:defRPr sz="1500"/>
            </a:lvl6pPr>
            <a:lvl7pPr marL="4424782" indent="0">
              <a:buNone/>
              <a:defRPr sz="1500"/>
            </a:lvl7pPr>
            <a:lvl8pPr marL="5162245" indent="0">
              <a:buNone/>
              <a:defRPr sz="1500"/>
            </a:lvl8pPr>
            <a:lvl9pPr marL="5899709" indent="0">
              <a:buNone/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56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432" y="605666"/>
            <a:ext cx="9619774" cy="2520686"/>
          </a:xfrm>
          <a:prstGeom prst="rect">
            <a:avLst/>
          </a:prstGeom>
        </p:spPr>
        <p:txBody>
          <a:bodyPr vert="horz" lIns="147493" tIns="73746" rIns="147493" bIns="73746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432" y="3528961"/>
            <a:ext cx="9619774" cy="9981215"/>
          </a:xfrm>
          <a:prstGeom prst="rect">
            <a:avLst/>
          </a:prstGeom>
        </p:spPr>
        <p:txBody>
          <a:bodyPr vert="horz" lIns="147493" tIns="73746" rIns="147493" bIns="73746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432" y="14017813"/>
            <a:ext cx="2494016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67C9-8E8E-354A-84A5-7F1C8E59DF12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1952" y="14017813"/>
            <a:ext cx="3384735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0190" y="14017813"/>
            <a:ext cx="2494016" cy="805219"/>
          </a:xfrm>
          <a:prstGeom prst="rect">
            <a:avLst/>
          </a:prstGeom>
        </p:spPr>
        <p:txBody>
          <a:bodyPr vert="horz" lIns="147493" tIns="73746" rIns="147493" bIns="737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32B8B-8813-EC42-91AA-A3F2924474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03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464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098" indent="-553098" algn="l" defTabSz="737464" rtl="0" eaLnBrk="1" latinLnBrk="0" hangingPunct="1">
        <a:spcBef>
          <a:spcPct val="20000"/>
        </a:spcBef>
        <a:buFont typeface="Arial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378" indent="-460915" algn="l" defTabSz="737464" rtl="0" eaLnBrk="1" latinLnBrk="0" hangingPunct="1">
        <a:spcBef>
          <a:spcPct val="20000"/>
        </a:spcBef>
        <a:buFont typeface="Arial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659" indent="-368732" algn="l" defTabSz="737464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123" indent="-368732" algn="l" defTabSz="737464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586" indent="-368732" algn="l" defTabSz="737464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050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513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0977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441" indent="-368732" algn="l" defTabSz="737464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46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927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391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9854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318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4782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245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9709" algn="l" defTabSz="73746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reiseremilie/Graphisme/UNIVERSITE%CC%81%20PARIS%20NANTERRE/gabarits_bureautique/UPN-gabarit-affiche-A3-footer.p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UPN-gabarit-affiche-A3-footer.png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49200"/>
            <a:ext cx="10691495" cy="2474912"/>
          </a:xfrm>
          <a:prstGeom prst="rect">
            <a:avLst/>
          </a:prstGeom>
        </p:spPr>
      </p:pic>
      <p:sp>
        <p:nvSpPr>
          <p:cNvPr id="7" name="Forme libre 6"/>
          <p:cNvSpPr/>
          <p:nvPr/>
        </p:nvSpPr>
        <p:spPr>
          <a:xfrm>
            <a:off x="0" y="1208485"/>
            <a:ext cx="10747375" cy="13293725"/>
          </a:xfrm>
          <a:custGeom>
            <a:avLst/>
            <a:gdLst>
              <a:gd name="connsiteX0" fmla="*/ 28135 w 10747717"/>
              <a:gd name="connsiteY0" fmla="*/ 42203 h 13293969"/>
              <a:gd name="connsiteX1" fmla="*/ 28135 w 10747717"/>
              <a:gd name="connsiteY1" fmla="*/ 13293969 h 13293969"/>
              <a:gd name="connsiteX2" fmla="*/ 10747717 w 10747717"/>
              <a:gd name="connsiteY2" fmla="*/ 10255348 h 13293969"/>
              <a:gd name="connsiteX3" fmla="*/ 0 w 10747717"/>
              <a:gd name="connsiteY3" fmla="*/ 0 h 13293969"/>
              <a:gd name="connsiteX4" fmla="*/ 0 w 10747717"/>
              <a:gd name="connsiteY4" fmla="*/ 0 h 1329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47717" h="13293969">
                <a:moveTo>
                  <a:pt x="28135" y="42203"/>
                </a:moveTo>
                <a:lnTo>
                  <a:pt x="28135" y="13293969"/>
                </a:lnTo>
                <a:lnTo>
                  <a:pt x="10747717" y="10255348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E30613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="horz" wrap="none" lIns="91440" tIns="45720" rIns="91440" bIns="45720" numCol="1" spcCol="0" rtlCol="0" fromWordArt="0" anchor="ctr" anchorCtr="0" forceAA="0" upright="1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0" y="4410687"/>
            <a:ext cx="10484732" cy="1066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3000" b="1" dirty="0">
              <a:latin typeface="Arial Black"/>
              <a:cs typeface="Arial Black"/>
            </a:endParaRPr>
          </a:p>
          <a:p>
            <a:pPr algn="r"/>
            <a:endParaRPr lang="fr-FR" sz="3000" b="1" dirty="0">
              <a:latin typeface="Arial Black"/>
              <a:cs typeface="Arial Black"/>
            </a:endParaRPr>
          </a:p>
          <a:p>
            <a:pPr algn="r"/>
            <a:endParaRPr lang="fr-FR" sz="3000" b="1" dirty="0">
              <a:latin typeface="Arial Black"/>
              <a:cs typeface="Arial Black"/>
            </a:endParaRPr>
          </a:p>
          <a:p>
            <a:pPr algn="r"/>
            <a:endParaRPr lang="fr-FR" sz="3000" b="1" dirty="0">
              <a:latin typeface="Arial Black"/>
              <a:cs typeface="Arial Black"/>
            </a:endParaRPr>
          </a:p>
          <a:p>
            <a:pPr algn="r"/>
            <a:endParaRPr lang="fr-FR" sz="3000" b="1" dirty="0">
              <a:latin typeface="Arial Black"/>
              <a:cs typeface="Arial Black"/>
            </a:endParaRPr>
          </a:p>
          <a:p>
            <a:r>
              <a:rPr lang="fr-FR" sz="3800" b="1" dirty="0">
                <a:solidFill>
                  <a:schemeClr val="bg1"/>
                </a:solidFill>
                <a:latin typeface="Arial Black"/>
                <a:cs typeface="Arial Black"/>
              </a:rPr>
              <a:t>« Avec Foucault, </a:t>
            </a:r>
          </a:p>
          <a:p>
            <a:r>
              <a:rPr lang="fr-FR" sz="3800" b="1" dirty="0">
                <a:solidFill>
                  <a:schemeClr val="bg1"/>
                </a:solidFill>
                <a:latin typeface="Arial Black"/>
                <a:cs typeface="Arial Black"/>
              </a:rPr>
              <a:t>Une analyse stratégique </a:t>
            </a:r>
          </a:p>
          <a:p>
            <a:r>
              <a:rPr lang="fr-FR" sz="3800" b="1" dirty="0">
                <a:solidFill>
                  <a:schemeClr val="bg1"/>
                </a:solidFill>
                <a:latin typeface="Arial Black"/>
                <a:cs typeface="Arial Black"/>
              </a:rPr>
              <a:t>des pratiques pénales »</a:t>
            </a:r>
            <a:r>
              <a:rPr lang="fr-FR" sz="4400" b="1" dirty="0">
                <a:latin typeface="Arial Black"/>
                <a:cs typeface="Arial Black"/>
              </a:rPr>
              <a:t> </a:t>
            </a:r>
          </a:p>
          <a:p>
            <a:pPr algn="ctr"/>
            <a:endParaRPr lang="fr-FR" sz="4000" b="1" dirty="0">
              <a:latin typeface="Arial Black"/>
              <a:cs typeface="Arial Black"/>
            </a:endParaRPr>
          </a:p>
          <a:p>
            <a:pPr algn="ctr"/>
            <a:endParaRPr lang="fr-FR" sz="4000" b="1" dirty="0">
              <a:latin typeface="Arial Black"/>
              <a:cs typeface="Arial Black"/>
            </a:endParaRPr>
          </a:p>
          <a:p>
            <a:pPr algn="ctr"/>
            <a:endParaRPr lang="fr-FR" sz="4000" b="1" dirty="0">
              <a:latin typeface="Arial Black"/>
              <a:cs typeface="Arial Black"/>
            </a:endParaRPr>
          </a:p>
          <a:p>
            <a:pPr algn="ctr"/>
            <a:endParaRPr lang="fr-FR" sz="4000" b="1" dirty="0">
              <a:latin typeface="Arial Black"/>
              <a:cs typeface="Arial Black"/>
            </a:endParaRPr>
          </a:p>
          <a:p>
            <a:pPr algn="ctr"/>
            <a:endParaRPr lang="fr-FR" sz="4000" b="1" dirty="0">
              <a:latin typeface="Arial Black"/>
              <a:cs typeface="Arial Black"/>
            </a:endParaRPr>
          </a:p>
          <a:p>
            <a:pPr algn="ctr"/>
            <a:endParaRPr lang="fr-FR" sz="1200" b="1" dirty="0">
              <a:latin typeface="Arial Black"/>
              <a:cs typeface="Arial Black"/>
            </a:endParaRPr>
          </a:p>
          <a:p>
            <a:r>
              <a:rPr lang="fr-FR" sz="3000" dirty="0">
                <a:solidFill>
                  <a:schemeClr val="bg1"/>
                </a:solidFill>
                <a:latin typeface="Arial"/>
                <a:cs typeface="Arial"/>
              </a:rPr>
              <a:t>Jeudi 26 septembre à 17h</a:t>
            </a:r>
          </a:p>
          <a:p>
            <a:r>
              <a:rPr lang="fr-FR" sz="3000" dirty="0">
                <a:solidFill>
                  <a:schemeClr val="bg1"/>
                </a:solidFill>
                <a:latin typeface="Arial"/>
                <a:cs typeface="Arial"/>
              </a:rPr>
              <a:t>Salle 417 -  Bibliothèque du CDPC</a:t>
            </a:r>
          </a:p>
          <a:p>
            <a:endParaRPr lang="fr-FR" sz="4000" b="1" dirty="0">
              <a:latin typeface="Arial Black"/>
              <a:cs typeface="Arial Black"/>
            </a:endParaRPr>
          </a:p>
          <a:p>
            <a:endParaRPr lang="fr-FR" sz="4000" b="1" dirty="0">
              <a:solidFill>
                <a:schemeClr val="bg1"/>
              </a:solidFill>
              <a:latin typeface="Arial Black"/>
              <a:cs typeface="Arial Black"/>
            </a:endParaRPr>
          </a:p>
          <a:p>
            <a:endParaRPr lang="fr-FR" sz="3000" u="sng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sz="2500" b="1" i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5584" y="13551618"/>
            <a:ext cx="2596631" cy="134995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4726" y="1962219"/>
            <a:ext cx="3778450" cy="4778859"/>
          </a:xfrm>
          <a:prstGeom prst="rect">
            <a:avLst/>
          </a:prstGeom>
          <a:scene3d>
            <a:camera prst="orthographicFront"/>
            <a:lightRig rig="threePt" dir="t"/>
          </a:scene3d>
          <a:sp3d contourW="12700">
            <a:bevelT/>
            <a:contourClr>
              <a:schemeClr val="tx1"/>
            </a:contourClr>
          </a:sp3d>
        </p:spPr>
      </p:pic>
      <p:sp>
        <p:nvSpPr>
          <p:cNvPr id="8" name="ZoneTexte 7"/>
          <p:cNvSpPr txBox="1"/>
          <p:nvPr/>
        </p:nvSpPr>
        <p:spPr>
          <a:xfrm>
            <a:off x="503636" y="9178197"/>
            <a:ext cx="81894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solidFill>
                  <a:schemeClr val="bg1"/>
                </a:solidFill>
              </a:rPr>
              <a:t>Pierrette </a:t>
            </a:r>
            <a:r>
              <a:rPr lang="fr-FR" sz="5400" dirty="0" err="1">
                <a:solidFill>
                  <a:schemeClr val="bg1"/>
                </a:solidFill>
              </a:rPr>
              <a:t>Poncela</a:t>
            </a:r>
            <a:endParaRPr lang="fr-FR" sz="5400" dirty="0">
              <a:solidFill>
                <a:schemeClr val="bg1"/>
              </a:solidFill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</a:rPr>
              <a:t>Professeur émérite, Droit privé et sciences criminelles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           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     Discutant : Francis </a:t>
            </a:r>
            <a:r>
              <a:rPr lang="fr-FR" dirty="0" err="1">
                <a:solidFill>
                  <a:schemeClr val="bg1"/>
                </a:solidFill>
              </a:rPr>
              <a:t>Habouzit</a:t>
            </a:r>
            <a:r>
              <a:rPr lang="fr-FR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465728" y="201469"/>
            <a:ext cx="622739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600" b="1" dirty="0"/>
              <a:t>CONFERENCE</a:t>
            </a:r>
          </a:p>
        </p:txBody>
      </p:sp>
    </p:spTree>
    <p:extLst>
      <p:ext uri="{BB962C8B-B14F-4D97-AF65-F5344CB8AC3E}">
        <p14:creationId xmlns:p14="http://schemas.microsoft.com/office/powerpoint/2010/main" val="2181473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39</Words>
  <Application>Microsoft Macintosh PowerPoint</Application>
  <PresentationFormat>Personnalisé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REISER Emilie</dc:creator>
  <cp:lastModifiedBy>Benayoun Carine</cp:lastModifiedBy>
  <cp:revision>15</cp:revision>
  <cp:lastPrinted>2023-11-14T17:09:26Z</cp:lastPrinted>
  <dcterms:created xsi:type="dcterms:W3CDTF">2017-09-01T12:12:53Z</dcterms:created>
  <dcterms:modified xsi:type="dcterms:W3CDTF">2024-09-10T11:59:01Z</dcterms:modified>
</cp:coreProperties>
</file>